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0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30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9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48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91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50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4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62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82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0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34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B947-0247-634E-ACFB-58D64FC90F87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1601D-D56E-5649-9F0F-6B37971438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45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81" y="870492"/>
            <a:ext cx="7939597" cy="528709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1653481" y="875629"/>
            <a:ext cx="7857008" cy="5226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79" y="870492"/>
            <a:ext cx="7939599" cy="177892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53475" y="2520463"/>
            <a:ext cx="7939603" cy="1535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threePt" dir="t"/>
            </a:scene3d>
            <a:sp3d>
              <a:bevelT w="6350"/>
            </a:sp3d>
          </a:bodyPr>
          <a:lstStyle/>
          <a:p>
            <a:pPr algn="ctr"/>
            <a:r>
              <a:rPr lang="fr-FR" sz="2200" b="1" dirty="0" smtClean="0">
                <a:solidFill>
                  <a:schemeClr val="accent5">
                    <a:lumMod val="75000"/>
                  </a:schemeClr>
                </a:solidFill>
              </a:rPr>
              <a:t>VIENS JOUER AU PAINTBALL AVEC ___________.</a:t>
            </a:r>
          </a:p>
          <a:p>
            <a:pPr algn="ctr"/>
            <a:r>
              <a:rPr lang="fr-FR" sz="2200" b="1" dirty="0" smtClean="0">
                <a:solidFill>
                  <a:schemeClr val="accent5">
                    <a:lumMod val="75000"/>
                  </a:schemeClr>
                </a:solidFill>
              </a:rPr>
              <a:t>POUR FETER SON ANNIVERSAIRE LE __ / __ / __ / __  à __ H __.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Merci de confirmer ta présence 1 semaine avant au: __ - __ - __ - __ - __.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3475" y="5802923"/>
            <a:ext cx="7939603" cy="3546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653475" y="5815748"/>
            <a:ext cx="79396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WWW.PAINTBALLPIREY.FR  chemin des Montboucons 25480 PIREY   06-64-62-68-07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046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</Words>
  <Application>Microsoft Macintosh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10</cp:revision>
  <cp:lastPrinted>2018-10-18T19:37:52Z</cp:lastPrinted>
  <dcterms:created xsi:type="dcterms:W3CDTF">2018-10-18T18:21:40Z</dcterms:created>
  <dcterms:modified xsi:type="dcterms:W3CDTF">2018-10-27T08:01:54Z</dcterms:modified>
</cp:coreProperties>
</file>